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2397700" cy="43192700"/>
  <p:notesSz cx="6858000" cy="9144000"/>
  <p:embeddedFontLst>
    <p:embeddedFont>
      <p:font typeface="Anton" charset="1" panose="00000500000000000000"/>
      <p:regular r:id="rId7"/>
    </p:embeddedFont>
    <p:embeddedFont>
      <p:font typeface="Poppins" charset="1" panose="00000500000000000000"/>
      <p:regular r:id="rId8"/>
    </p:embeddedFont>
    <p:embeddedFont>
      <p:font typeface="Poppins Bold" charset="1" panose="00000800000000000000"/>
      <p:regular r:id="rId9"/>
    </p:embeddedFont>
    <p:embeddedFont>
      <p:font typeface="Hero" charset="1" panose="00000500000000000000"/>
      <p:regular r:id="rId10"/>
    </p:embeddedFont>
    <p:embeddedFont>
      <p:font typeface="Times New Roman" charset="1" panose="02020603050405020304"/>
      <p:regular r:id="rId11"/>
    </p:embeddedFont>
    <p:embeddedFont>
      <p:font typeface="Times New Roman Bold" charset="1" panose="0202080307050502030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32400000" cy="6459907"/>
            <a:chOff x="0" y="0"/>
            <a:chExt cx="2902857" cy="5787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902857" cy="578771"/>
            </a:xfrm>
            <a:custGeom>
              <a:avLst/>
              <a:gdLst/>
              <a:ahLst/>
              <a:cxnLst/>
              <a:rect r="r" b="b" t="t" l="l"/>
              <a:pathLst>
                <a:path h="578771" w="2902857">
                  <a:moveTo>
                    <a:pt x="0" y="0"/>
                  </a:moveTo>
                  <a:lnTo>
                    <a:pt x="2902857" y="0"/>
                  </a:lnTo>
                  <a:lnTo>
                    <a:pt x="2902857" y="578771"/>
                  </a:lnTo>
                  <a:lnTo>
                    <a:pt x="0" y="578771"/>
                  </a:lnTo>
                  <a:close/>
                </a:path>
              </a:pathLst>
            </a:custGeom>
            <a:solidFill>
              <a:srgbClr val="074B0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14300"/>
              <a:ext cx="2902857" cy="693071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8063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702842" y="1070460"/>
            <a:ext cx="18994316" cy="3516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99"/>
              </a:lnSpc>
            </a:pPr>
            <a:r>
              <a:rPr lang="en-US" sz="11999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XVIII Seminário de Pesquisa da</a:t>
            </a:r>
          </a:p>
          <a:p>
            <a:pPr algn="ctr">
              <a:lnSpc>
                <a:spcPts val="13799"/>
              </a:lnSpc>
            </a:pPr>
            <a:r>
              <a:rPr lang="en-US" sz="11999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Pós-Graduação em Linguística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0" y="-25561"/>
            <a:ext cx="6459907" cy="6459907"/>
          </a:xfrm>
          <a:custGeom>
            <a:avLst/>
            <a:gdLst/>
            <a:ahLst/>
            <a:cxnLst/>
            <a:rect r="r" b="b" t="t" l="l"/>
            <a:pathLst>
              <a:path h="6459907" w="6459907">
                <a:moveTo>
                  <a:pt x="0" y="0"/>
                </a:moveTo>
                <a:lnTo>
                  <a:pt x="6459907" y="0"/>
                </a:lnTo>
                <a:lnTo>
                  <a:pt x="6459907" y="6459907"/>
                </a:lnTo>
                <a:lnTo>
                  <a:pt x="0" y="6459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25991214" y="0"/>
            <a:ext cx="6408786" cy="6408786"/>
          </a:xfrm>
          <a:custGeom>
            <a:avLst/>
            <a:gdLst/>
            <a:ahLst/>
            <a:cxnLst/>
            <a:rect r="r" b="b" t="t" l="l"/>
            <a:pathLst>
              <a:path h="6408786" w="6408786">
                <a:moveTo>
                  <a:pt x="6408786" y="0"/>
                </a:moveTo>
                <a:lnTo>
                  <a:pt x="0" y="0"/>
                </a:lnTo>
                <a:lnTo>
                  <a:pt x="0" y="6408786"/>
                </a:lnTo>
                <a:lnTo>
                  <a:pt x="6408786" y="6408786"/>
                </a:lnTo>
                <a:lnTo>
                  <a:pt x="6408786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47913" y="2067218"/>
            <a:ext cx="1249963" cy="124996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9612" t="0" r="-9612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464594" y="536756"/>
            <a:ext cx="1233282" cy="123328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47913" y="3610395"/>
            <a:ext cx="1249963" cy="1249963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6059" t="-32211" r="-38482" b="-4233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28994814" y="6799903"/>
            <a:ext cx="2634565" cy="2680385"/>
            <a:chOff x="0" y="0"/>
            <a:chExt cx="236042" cy="24014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6042" cy="240147"/>
            </a:xfrm>
            <a:custGeom>
              <a:avLst/>
              <a:gdLst/>
              <a:ahLst/>
              <a:cxnLst/>
              <a:rect r="r" b="b" t="t" l="l"/>
              <a:pathLst>
                <a:path h="240147" w="236042">
                  <a:moveTo>
                    <a:pt x="0" y="0"/>
                  </a:moveTo>
                  <a:lnTo>
                    <a:pt x="236042" y="0"/>
                  </a:lnTo>
                  <a:lnTo>
                    <a:pt x="236042" y="240147"/>
                  </a:lnTo>
                  <a:lnTo>
                    <a:pt x="0" y="2401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74B08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19050"/>
              <a:ext cx="236042" cy="221097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545"/>
                </a:lnSpc>
              </a:pPr>
              <a:r>
                <a:rPr lang="en-US" sz="25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LOGO DA AGÊNCIA DE</a:t>
              </a:r>
            </a:p>
            <a:p>
              <a:pPr algn="ctr">
                <a:lnSpc>
                  <a:spcPts val="2545"/>
                </a:lnSpc>
              </a:pPr>
              <a:r>
                <a:rPr lang="en-US" sz="25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FOMENTO (SE HOUVER)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8329530" y="4789917"/>
            <a:ext cx="15689818" cy="543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36"/>
              </a:lnSpc>
              <a:spcBef>
                <a:spcPct val="0"/>
              </a:spcBef>
            </a:pPr>
            <a:r>
              <a:rPr lang="en-US" b="true" sz="3798">
                <a:solidFill>
                  <a:srgbClr val="A68F3F"/>
                </a:solidFill>
                <a:latin typeface="Poppins Bold"/>
                <a:ea typeface="Poppins Bold"/>
                <a:cs typeface="Poppins Bold"/>
                <a:sym typeface="Poppins Bold"/>
              </a:rPr>
              <a:t>“PPGL 20 anos: entre memórias, atualidade e novos horizontes”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8622492" y="439052"/>
            <a:ext cx="3377803" cy="921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58"/>
              </a:lnSpc>
            </a:pPr>
            <a:r>
              <a:rPr lang="en-US" sz="3523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São Carlos-SP</a:t>
            </a:r>
          </a:p>
          <a:p>
            <a:pPr algn="r">
              <a:lnSpc>
                <a:spcPts val="3558"/>
              </a:lnSpc>
              <a:spcBef>
                <a:spcPct val="0"/>
              </a:spcBef>
            </a:pPr>
            <a:r>
              <a:rPr lang="en-US" sz="3523">
                <a:solidFill>
                  <a:srgbClr val="FFFFFF"/>
                </a:solidFill>
                <a:latin typeface="Hero"/>
                <a:ea typeface="Hero"/>
                <a:cs typeface="Hero"/>
                <a:sym typeface="Hero"/>
              </a:rPr>
              <a:t>12 a 14 nov/2025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02985" y="7137684"/>
            <a:ext cx="15727061" cy="203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20"/>
              </a:lnSpc>
            </a:pPr>
            <a:r>
              <a:rPr lang="en-US" sz="6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autor - email institucional</a:t>
            </a:r>
          </a:p>
          <a:p>
            <a:pPr algn="l">
              <a:lnSpc>
                <a:spcPts val="782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Nome do orientador - email institucional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25987927" y="6799903"/>
            <a:ext cx="2634565" cy="2680385"/>
            <a:chOff x="0" y="0"/>
            <a:chExt cx="236042" cy="24014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36042" cy="240147"/>
            </a:xfrm>
            <a:custGeom>
              <a:avLst/>
              <a:gdLst/>
              <a:ahLst/>
              <a:cxnLst/>
              <a:rect r="r" b="b" t="t" l="l"/>
              <a:pathLst>
                <a:path h="240147" w="236042">
                  <a:moveTo>
                    <a:pt x="0" y="0"/>
                  </a:moveTo>
                  <a:lnTo>
                    <a:pt x="236042" y="0"/>
                  </a:lnTo>
                  <a:lnTo>
                    <a:pt x="236042" y="240147"/>
                  </a:lnTo>
                  <a:lnTo>
                    <a:pt x="0" y="2401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74B08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0" y="19050"/>
              <a:ext cx="236042" cy="221097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545"/>
                </a:lnSpc>
              </a:pPr>
              <a:r>
                <a:rPr lang="en-US" sz="25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OUTRAS LOGOS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2976172" y="6799903"/>
            <a:ext cx="2634565" cy="2680385"/>
            <a:chOff x="0" y="0"/>
            <a:chExt cx="236042" cy="24014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36042" cy="240147"/>
            </a:xfrm>
            <a:custGeom>
              <a:avLst/>
              <a:gdLst/>
              <a:ahLst/>
              <a:cxnLst/>
              <a:rect r="r" b="b" t="t" l="l"/>
              <a:pathLst>
                <a:path h="240147" w="236042">
                  <a:moveTo>
                    <a:pt x="0" y="0"/>
                  </a:moveTo>
                  <a:lnTo>
                    <a:pt x="236042" y="0"/>
                  </a:lnTo>
                  <a:lnTo>
                    <a:pt x="236042" y="240147"/>
                  </a:lnTo>
                  <a:lnTo>
                    <a:pt x="0" y="2401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74B08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0" y="19050"/>
              <a:ext cx="236042" cy="221097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545"/>
                </a:lnSpc>
              </a:pPr>
              <a:r>
                <a:rPr lang="en-US" sz="252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OUTRAS LOGOS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3167675" y="13206608"/>
            <a:ext cx="6101126" cy="1043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0"/>
              </a:lnSpc>
              <a:spcBef>
                <a:spcPct val="0"/>
              </a:spcBef>
            </a:pPr>
            <a:r>
              <a:rPr lang="en-US" b="true" sz="68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INTRODUÇÃO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210185" y="23838671"/>
            <a:ext cx="8499443" cy="203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0"/>
              </a:lnSpc>
              <a:spcBef>
                <a:spcPct val="0"/>
              </a:spcBef>
            </a:pPr>
            <a:r>
              <a:rPr lang="en-US" b="true" sz="68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FUNDAMENTAÇÃO TEÓRICA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154876" y="13206608"/>
            <a:ext cx="8090249" cy="1043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0"/>
              </a:lnSpc>
              <a:spcBef>
                <a:spcPct val="0"/>
              </a:spcBef>
            </a:pPr>
            <a:r>
              <a:rPr lang="en-US" b="true" sz="68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OBJETIVOS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1072894" y="37437581"/>
            <a:ext cx="30304179" cy="4357143"/>
            <a:chOff x="0" y="0"/>
            <a:chExt cx="2715083" cy="390375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715083" cy="390375"/>
            </a:xfrm>
            <a:custGeom>
              <a:avLst/>
              <a:gdLst/>
              <a:ahLst/>
              <a:cxnLst/>
              <a:rect r="r" b="b" t="t" l="l"/>
              <a:pathLst>
                <a:path h="390375" w="2715083">
                  <a:moveTo>
                    <a:pt x="0" y="0"/>
                  </a:moveTo>
                  <a:lnTo>
                    <a:pt x="2715083" y="0"/>
                  </a:lnTo>
                  <a:lnTo>
                    <a:pt x="2715083" y="390375"/>
                  </a:lnTo>
                  <a:lnTo>
                    <a:pt x="0" y="3903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74B08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19050"/>
              <a:ext cx="2715083" cy="371325"/>
            </a:xfrm>
            <a:prstGeom prst="rect">
              <a:avLst/>
            </a:prstGeom>
          </p:spPr>
          <p:txBody>
            <a:bodyPr anchor="ctr" rtlCol="false" tIns="60960" lIns="60960" bIns="60960" rIns="60960"/>
            <a:lstStyle/>
            <a:p>
              <a:pPr algn="ctr">
                <a:lnSpc>
                  <a:spcPts val="2545"/>
                </a:lnSpc>
              </a:pPr>
              <a:r>
                <a:rPr lang="en-US" sz="2520">
                  <a:solidFill>
                    <a:srgbClr val="074B08"/>
                  </a:solidFill>
                  <a:latin typeface="Poppins"/>
                  <a:ea typeface="Poppins"/>
                  <a:cs typeface="Poppins"/>
                  <a:sym typeface="Poppins"/>
                </a:rPr>
                <a:t>REFERÊNCIAS</a:t>
              </a:r>
            </a:p>
            <a:p>
              <a:pPr algn="ctr">
                <a:lnSpc>
                  <a:spcPts val="2545"/>
                </a:lnSpc>
              </a:pPr>
              <a:r>
                <a:rPr lang="en-US" sz="2520">
                  <a:solidFill>
                    <a:srgbClr val="074B08"/>
                  </a:solidFill>
                  <a:latin typeface="Poppins"/>
                  <a:ea typeface="Poppins"/>
                  <a:cs typeface="Poppins"/>
                  <a:sym typeface="Poppins"/>
                </a:rPr>
                <a:t>QUANTIDADE MÍNIMA 3</a:t>
              </a:r>
            </a:p>
            <a:p>
              <a:pPr algn="ctr">
                <a:lnSpc>
                  <a:spcPts val="2545"/>
                </a:lnSpc>
              </a:pPr>
              <a:r>
                <a:rPr lang="en-US" sz="2520">
                  <a:solidFill>
                    <a:srgbClr val="074B08"/>
                  </a:solidFill>
                  <a:latin typeface="Poppins"/>
                  <a:ea typeface="Poppins"/>
                  <a:cs typeface="Poppins"/>
                  <a:sym typeface="Poppins"/>
                </a:rPr>
                <a:t>TAMANHO MÍNIMO 25</a:t>
              </a: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3209941" y="23838671"/>
            <a:ext cx="6030086" cy="20339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0"/>
              </a:lnSpc>
              <a:spcBef>
                <a:spcPct val="0"/>
              </a:spcBef>
            </a:pPr>
            <a:r>
              <a:rPr lang="en-US" b="true" sz="68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ANÁLISE DOS DADOS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2976172" y="24324446"/>
            <a:ext cx="6030086" cy="1043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20"/>
              </a:lnSpc>
              <a:spcBef>
                <a:spcPct val="0"/>
              </a:spcBef>
            </a:pPr>
            <a:r>
              <a:rPr lang="en-US" b="true" sz="680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CONCLUSÃO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4973514" y="10588687"/>
            <a:ext cx="22452971" cy="1023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28"/>
              </a:lnSpc>
              <a:spcBef>
                <a:spcPct val="0"/>
              </a:spcBef>
            </a:pPr>
            <a:r>
              <a:rPr lang="en-US" b="true" sz="6720">
                <a:solidFill>
                  <a:srgbClr val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TÍTULO DO TRABALHO: SUBTÍTULO DO TRABALHO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DAG1U_M-8bc</dc:identifier>
  <dcterms:modified xsi:type="dcterms:W3CDTF">2011-08-01T06:04:30Z</dcterms:modified>
  <cp:revision>1</cp:revision>
  <dc:title>Modelo de Pôster</dc:title>
</cp:coreProperties>
</file>