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Lst>
  <p:sldSz cx="18288000" cy="10287000"/>
  <p:notesSz cx="6858000" cy="9144000"/>
  <p:embeddedFontLst>
    <p:embeddedFont>
      <p:font typeface="Anton" charset="1" panose="00000500000000000000"/>
      <p:regular r:id="rId9"/>
    </p:embeddedFont>
    <p:embeddedFont>
      <p:font typeface="Montserrat Bold" charset="1" panose="00000800000000000000"/>
      <p:regular r:id="rId10"/>
    </p:embeddedFont>
    <p:embeddedFont>
      <p:font typeface="Poppins" charset="1" panose="0000050000000000000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D0E6C5"/>
        </a:solidFill>
      </p:bgPr>
    </p:bg>
    <p:spTree>
      <p:nvGrpSpPr>
        <p:cNvPr id="1" name=""/>
        <p:cNvGrpSpPr/>
        <p:nvPr/>
      </p:nvGrpSpPr>
      <p:grpSpPr>
        <a:xfrm>
          <a:off x="0" y="0"/>
          <a:ext cx="0" cy="0"/>
          <a:chOff x="0" y="0"/>
          <a:chExt cx="0" cy="0"/>
        </a:xfrm>
      </p:grpSpPr>
      <p:sp>
        <p:nvSpPr>
          <p:cNvPr name="Freeform 2" id="2"/>
          <p:cNvSpPr/>
          <p:nvPr/>
        </p:nvSpPr>
        <p:spPr>
          <a:xfrm flipH="false" flipV="false" rot="0">
            <a:off x="14190014" y="6106360"/>
            <a:ext cx="7369734" cy="7329535"/>
          </a:xfrm>
          <a:custGeom>
            <a:avLst/>
            <a:gdLst/>
            <a:ahLst/>
            <a:cxnLst/>
            <a:rect r="r" b="b" t="t" l="l"/>
            <a:pathLst>
              <a:path h="7329535" w="7369734">
                <a:moveTo>
                  <a:pt x="0" y="0"/>
                </a:moveTo>
                <a:lnTo>
                  <a:pt x="7369733" y="0"/>
                </a:lnTo>
                <a:lnTo>
                  <a:pt x="7369733" y="7329535"/>
                </a:lnTo>
                <a:lnTo>
                  <a:pt x="0" y="732953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4009112" y="-3519228"/>
            <a:ext cx="7369734" cy="7329535"/>
          </a:xfrm>
          <a:custGeom>
            <a:avLst/>
            <a:gdLst/>
            <a:ahLst/>
            <a:cxnLst/>
            <a:rect r="r" b="b" t="t" l="l"/>
            <a:pathLst>
              <a:path h="7329535" w="7369734">
                <a:moveTo>
                  <a:pt x="0" y="0"/>
                </a:moveTo>
                <a:lnTo>
                  <a:pt x="7369734" y="0"/>
                </a:lnTo>
                <a:lnTo>
                  <a:pt x="7369734" y="7329535"/>
                </a:lnTo>
                <a:lnTo>
                  <a:pt x="0" y="732953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1374449" y="8979035"/>
            <a:ext cx="959557" cy="959557"/>
            <a:chOff x="0" y="0"/>
            <a:chExt cx="812800" cy="812800"/>
          </a:xfrm>
        </p:grpSpPr>
        <p:sp>
          <p:nvSpPr>
            <p:cNvPr name="Freeform 5" id="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4"/>
              <a:stretch>
                <a:fillRect l="-9612" t="0" r="-9612" b="0"/>
              </a:stretch>
            </a:blipFill>
          </p:spPr>
        </p:sp>
      </p:grpSp>
      <p:sp>
        <p:nvSpPr>
          <p:cNvPr name="TextBox 6" id="6"/>
          <p:cNvSpPr txBox="true"/>
          <p:nvPr/>
        </p:nvSpPr>
        <p:spPr>
          <a:xfrm rot="0">
            <a:off x="3704673" y="1930727"/>
            <a:ext cx="10878655" cy="3816310"/>
          </a:xfrm>
          <a:prstGeom prst="rect">
            <a:avLst/>
          </a:prstGeom>
        </p:spPr>
        <p:txBody>
          <a:bodyPr anchor="t" rtlCol="false" tIns="0" lIns="0" bIns="0" rIns="0">
            <a:spAutoFit/>
          </a:bodyPr>
          <a:lstStyle/>
          <a:p>
            <a:pPr algn="ctr">
              <a:lnSpc>
                <a:spcPts val="14942"/>
              </a:lnSpc>
            </a:pPr>
            <a:r>
              <a:rPr lang="en-US" sz="12993">
                <a:solidFill>
                  <a:srgbClr val="074B08"/>
                </a:solidFill>
                <a:latin typeface="Anton"/>
                <a:ea typeface="Anton"/>
                <a:cs typeface="Anton"/>
                <a:sym typeface="Anton"/>
              </a:rPr>
              <a:t>TÍTULO DA APRESENTAÇÃO</a:t>
            </a:r>
          </a:p>
        </p:txBody>
      </p:sp>
      <p:sp>
        <p:nvSpPr>
          <p:cNvPr name="TextBox 7" id="7"/>
          <p:cNvSpPr txBox="true"/>
          <p:nvPr/>
        </p:nvSpPr>
        <p:spPr>
          <a:xfrm rot="0">
            <a:off x="4232418" y="6305038"/>
            <a:ext cx="9823164" cy="488569"/>
          </a:xfrm>
          <a:prstGeom prst="rect">
            <a:avLst/>
          </a:prstGeom>
        </p:spPr>
        <p:txBody>
          <a:bodyPr anchor="t" rtlCol="false" tIns="0" lIns="0" bIns="0" rIns="0">
            <a:spAutoFit/>
          </a:bodyPr>
          <a:lstStyle/>
          <a:p>
            <a:pPr algn="ctr">
              <a:lnSpc>
                <a:spcPts val="3968"/>
              </a:lnSpc>
            </a:pPr>
            <a:r>
              <a:rPr lang="en-US" sz="3200" b="true">
                <a:solidFill>
                  <a:srgbClr val="000000"/>
                </a:solidFill>
                <a:latin typeface="Montserrat Bold"/>
                <a:ea typeface="Montserrat Bold"/>
                <a:cs typeface="Montserrat Bold"/>
                <a:sym typeface="Montserrat Bold"/>
              </a:rPr>
              <a:t>NOME DO PESQUISADOR</a:t>
            </a:r>
          </a:p>
        </p:txBody>
      </p:sp>
      <p:grpSp>
        <p:nvGrpSpPr>
          <p:cNvPr name="Group 8" id="8"/>
          <p:cNvGrpSpPr/>
          <p:nvPr/>
        </p:nvGrpSpPr>
        <p:grpSpPr>
          <a:xfrm rot="0">
            <a:off x="347226" y="8979035"/>
            <a:ext cx="959557" cy="959557"/>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5"/>
              <a:stretch>
                <a:fillRect l="-36059" t="-32211" r="-38482" b="-42330"/>
              </a:stretch>
            </a:blipFill>
          </p:spPr>
        </p:sp>
      </p:grpSp>
      <p:grpSp>
        <p:nvGrpSpPr>
          <p:cNvPr name="Group 10" id="10"/>
          <p:cNvGrpSpPr/>
          <p:nvPr/>
        </p:nvGrpSpPr>
        <p:grpSpPr>
          <a:xfrm rot="0">
            <a:off x="2401065" y="8979035"/>
            <a:ext cx="959557" cy="959557"/>
            <a:chOff x="0" y="0"/>
            <a:chExt cx="812800" cy="812800"/>
          </a:xfrm>
        </p:grpSpPr>
        <p:sp>
          <p:nvSpPr>
            <p:cNvPr name="Freeform 11" id="1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
        <p:nvSpPr>
          <p:cNvPr name="TextBox 12" id="12"/>
          <p:cNvSpPr txBox="true"/>
          <p:nvPr/>
        </p:nvSpPr>
        <p:spPr>
          <a:xfrm rot="0">
            <a:off x="4367814" y="9264113"/>
            <a:ext cx="9552372" cy="408451"/>
          </a:xfrm>
          <a:prstGeom prst="rect">
            <a:avLst/>
          </a:prstGeom>
        </p:spPr>
        <p:txBody>
          <a:bodyPr anchor="t" rtlCol="false" tIns="0" lIns="0" bIns="0" rIns="0">
            <a:spAutoFit/>
          </a:bodyPr>
          <a:lstStyle/>
          <a:p>
            <a:pPr algn="ctr">
              <a:lnSpc>
                <a:spcPts val="3246"/>
              </a:lnSpc>
            </a:pPr>
            <a:r>
              <a:rPr lang="en-US" sz="2822">
                <a:solidFill>
                  <a:srgbClr val="074B08"/>
                </a:solidFill>
                <a:latin typeface="Anton"/>
                <a:ea typeface="Anton"/>
                <a:cs typeface="Anton"/>
                <a:sym typeface="Anton"/>
              </a:rPr>
              <a:t>UNIVERSIDADE FEDERAL DE SÃO CARLOS | 12 A 14 DE NOVEMBRO DE 2025</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D0E6C5"/>
        </a:solidFill>
      </p:bgPr>
    </p:bg>
    <p:spTree>
      <p:nvGrpSpPr>
        <p:cNvPr id="1" name=""/>
        <p:cNvGrpSpPr/>
        <p:nvPr/>
      </p:nvGrpSpPr>
      <p:grpSpPr>
        <a:xfrm>
          <a:off x="0" y="0"/>
          <a:ext cx="0" cy="0"/>
          <a:chOff x="0" y="0"/>
          <a:chExt cx="0" cy="0"/>
        </a:xfrm>
      </p:grpSpPr>
      <p:sp>
        <p:nvSpPr>
          <p:cNvPr name="TextBox 2" id="2"/>
          <p:cNvSpPr txBox="true"/>
          <p:nvPr/>
        </p:nvSpPr>
        <p:spPr>
          <a:xfrm rot="0">
            <a:off x="2010876" y="1066800"/>
            <a:ext cx="15524700" cy="1254125"/>
          </a:xfrm>
          <a:prstGeom prst="rect">
            <a:avLst/>
          </a:prstGeom>
        </p:spPr>
        <p:txBody>
          <a:bodyPr anchor="t" rtlCol="false" tIns="0" lIns="0" bIns="0" rIns="0">
            <a:spAutoFit/>
          </a:bodyPr>
          <a:lstStyle/>
          <a:p>
            <a:pPr algn="l">
              <a:lnSpc>
                <a:spcPts val="9775"/>
              </a:lnSpc>
            </a:pPr>
            <a:r>
              <a:rPr lang="en-US" sz="8500">
                <a:solidFill>
                  <a:srgbClr val="074B08"/>
                </a:solidFill>
                <a:latin typeface="Anton"/>
                <a:ea typeface="Anton"/>
                <a:cs typeface="Anton"/>
                <a:sym typeface="Anton"/>
              </a:rPr>
              <a:t>TÍTULO DA SEÇÃO</a:t>
            </a:r>
          </a:p>
        </p:txBody>
      </p:sp>
      <p:sp>
        <p:nvSpPr>
          <p:cNvPr name="TextBox 3" id="3"/>
          <p:cNvSpPr txBox="true"/>
          <p:nvPr/>
        </p:nvSpPr>
        <p:spPr>
          <a:xfrm rot="0">
            <a:off x="752425" y="2767414"/>
            <a:ext cx="16783150" cy="5637530"/>
          </a:xfrm>
          <a:prstGeom prst="rect">
            <a:avLst/>
          </a:prstGeom>
        </p:spPr>
        <p:txBody>
          <a:bodyPr anchor="t" rtlCol="false" tIns="0" lIns="0" bIns="0" rIns="0">
            <a:spAutoFit/>
          </a:bodyPr>
          <a:lstStyle/>
          <a:p>
            <a:pPr algn="just">
              <a:lnSpc>
                <a:spcPts val="3219"/>
              </a:lnSpc>
              <a:spcBef>
                <a:spcPct val="0"/>
              </a:spcBef>
            </a:pP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Texto Texto Texto Texto Texto Texto Texto Texto Texto Texto Texto Texto Texto Texto Texto Texto Texto Texto Texto Texto Texto Texto Texto Texto </a:t>
            </a: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Texto Texto Texto Texto Texto Texto </a:t>
            </a: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p>
        </p:txBody>
      </p:sp>
      <p:sp>
        <p:nvSpPr>
          <p:cNvPr name="Freeform 4" id="4"/>
          <p:cNvSpPr/>
          <p:nvPr/>
        </p:nvSpPr>
        <p:spPr>
          <a:xfrm flipH="false" flipV="false" rot="0">
            <a:off x="-5215317" y="-4543070"/>
            <a:ext cx="7369734" cy="7329535"/>
          </a:xfrm>
          <a:custGeom>
            <a:avLst/>
            <a:gdLst/>
            <a:ahLst/>
            <a:cxnLst/>
            <a:rect r="r" b="b" t="t" l="l"/>
            <a:pathLst>
              <a:path h="7329535" w="7369734">
                <a:moveTo>
                  <a:pt x="0" y="0"/>
                </a:moveTo>
                <a:lnTo>
                  <a:pt x="7369733" y="0"/>
                </a:lnTo>
                <a:lnTo>
                  <a:pt x="7369733" y="7329534"/>
                </a:lnTo>
                <a:lnTo>
                  <a:pt x="0" y="732953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16087385" y="9050805"/>
            <a:ext cx="959557" cy="959557"/>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4"/>
              <a:stretch>
                <a:fillRect l="-9612" t="0" r="-9612" b="0"/>
              </a:stretch>
            </a:blipFill>
          </p:spPr>
        </p:sp>
      </p:grpSp>
      <p:grpSp>
        <p:nvGrpSpPr>
          <p:cNvPr name="Group 7" id="7"/>
          <p:cNvGrpSpPr/>
          <p:nvPr/>
        </p:nvGrpSpPr>
        <p:grpSpPr>
          <a:xfrm rot="0">
            <a:off x="15060162" y="9050805"/>
            <a:ext cx="959557" cy="959557"/>
            <a:chOff x="0" y="0"/>
            <a:chExt cx="812800" cy="812800"/>
          </a:xfrm>
        </p:grpSpPr>
        <p:sp>
          <p:nvSpPr>
            <p:cNvPr name="Freeform 8" id="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5"/>
              <a:stretch>
                <a:fillRect l="-36059" t="-32211" r="-38482" b="-42330"/>
              </a:stretch>
            </a:blipFill>
          </p:spPr>
        </p:sp>
      </p:grpSp>
      <p:grpSp>
        <p:nvGrpSpPr>
          <p:cNvPr name="Group 9" id="9"/>
          <p:cNvGrpSpPr/>
          <p:nvPr/>
        </p:nvGrpSpPr>
        <p:grpSpPr>
          <a:xfrm rot="0">
            <a:off x="17114001" y="9050805"/>
            <a:ext cx="959557" cy="959557"/>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D0E6C5"/>
        </a:solidFill>
      </p:bgPr>
    </p:bg>
    <p:spTree>
      <p:nvGrpSpPr>
        <p:cNvPr id="1" name=""/>
        <p:cNvGrpSpPr/>
        <p:nvPr/>
      </p:nvGrpSpPr>
      <p:grpSpPr>
        <a:xfrm>
          <a:off x="0" y="0"/>
          <a:ext cx="0" cy="0"/>
          <a:chOff x="0" y="0"/>
          <a:chExt cx="0" cy="0"/>
        </a:xfrm>
      </p:grpSpPr>
      <p:sp>
        <p:nvSpPr>
          <p:cNvPr name="TextBox 2" id="2"/>
          <p:cNvSpPr txBox="true"/>
          <p:nvPr/>
        </p:nvSpPr>
        <p:spPr>
          <a:xfrm rot="0">
            <a:off x="2010876" y="1066800"/>
            <a:ext cx="15524700" cy="1254125"/>
          </a:xfrm>
          <a:prstGeom prst="rect">
            <a:avLst/>
          </a:prstGeom>
        </p:spPr>
        <p:txBody>
          <a:bodyPr anchor="t" rtlCol="false" tIns="0" lIns="0" bIns="0" rIns="0">
            <a:spAutoFit/>
          </a:bodyPr>
          <a:lstStyle/>
          <a:p>
            <a:pPr algn="l">
              <a:lnSpc>
                <a:spcPts val="9775"/>
              </a:lnSpc>
            </a:pPr>
            <a:r>
              <a:rPr lang="en-US" sz="8500">
                <a:solidFill>
                  <a:srgbClr val="074B08"/>
                </a:solidFill>
                <a:latin typeface="Anton"/>
                <a:ea typeface="Anton"/>
                <a:cs typeface="Anton"/>
                <a:sym typeface="Anton"/>
              </a:rPr>
              <a:t>REFERÊNCIAS</a:t>
            </a:r>
          </a:p>
        </p:txBody>
      </p:sp>
      <p:sp>
        <p:nvSpPr>
          <p:cNvPr name="TextBox 3" id="3"/>
          <p:cNvSpPr txBox="true"/>
          <p:nvPr/>
        </p:nvSpPr>
        <p:spPr>
          <a:xfrm rot="0">
            <a:off x="752425" y="2767414"/>
            <a:ext cx="16783150" cy="5637530"/>
          </a:xfrm>
          <a:prstGeom prst="rect">
            <a:avLst/>
          </a:prstGeom>
        </p:spPr>
        <p:txBody>
          <a:bodyPr anchor="t" rtlCol="false" tIns="0" lIns="0" bIns="0" rIns="0">
            <a:spAutoFit/>
          </a:bodyPr>
          <a:lstStyle/>
          <a:p>
            <a:pPr algn="just">
              <a:lnSpc>
                <a:spcPts val="3219"/>
              </a:lnSpc>
              <a:spcBef>
                <a:spcPct val="0"/>
              </a:spcBef>
            </a:pP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Texto Texto Texto Texto Texto Texto Texto Texto Texto Texto Texto Texto Texto Texto Texto Texto Texto Texto Texto Texto Texto Texto Texto Texto </a:t>
            </a: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Texto Texto Texto Texto Texto Texto </a:t>
            </a: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a:t>
            </a:r>
            <a:r>
              <a:rPr lang="en-US" sz="2799">
                <a:solidFill>
                  <a:srgbClr val="000000"/>
                </a:solidFill>
                <a:latin typeface="Poppins"/>
                <a:ea typeface="Poppins"/>
                <a:cs typeface="Poppins"/>
                <a:sym typeface="Poppins"/>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p>
        </p:txBody>
      </p:sp>
      <p:sp>
        <p:nvSpPr>
          <p:cNvPr name="Freeform 4" id="4"/>
          <p:cNvSpPr/>
          <p:nvPr/>
        </p:nvSpPr>
        <p:spPr>
          <a:xfrm flipH="false" flipV="false" rot="0">
            <a:off x="-5215317" y="-4543070"/>
            <a:ext cx="7369734" cy="7329535"/>
          </a:xfrm>
          <a:custGeom>
            <a:avLst/>
            <a:gdLst/>
            <a:ahLst/>
            <a:cxnLst/>
            <a:rect r="r" b="b" t="t" l="l"/>
            <a:pathLst>
              <a:path h="7329535" w="7369734">
                <a:moveTo>
                  <a:pt x="0" y="0"/>
                </a:moveTo>
                <a:lnTo>
                  <a:pt x="7369733" y="0"/>
                </a:lnTo>
                <a:lnTo>
                  <a:pt x="7369733" y="7329534"/>
                </a:lnTo>
                <a:lnTo>
                  <a:pt x="0" y="732953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0">
            <a:off x="16087385" y="9050805"/>
            <a:ext cx="959557" cy="959557"/>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4"/>
              <a:stretch>
                <a:fillRect l="-9612" t="0" r="-9612" b="0"/>
              </a:stretch>
            </a:blipFill>
          </p:spPr>
        </p:sp>
      </p:grpSp>
      <p:grpSp>
        <p:nvGrpSpPr>
          <p:cNvPr name="Group 7" id="7"/>
          <p:cNvGrpSpPr/>
          <p:nvPr/>
        </p:nvGrpSpPr>
        <p:grpSpPr>
          <a:xfrm rot="0">
            <a:off x="15060162" y="9050805"/>
            <a:ext cx="959557" cy="959557"/>
            <a:chOff x="0" y="0"/>
            <a:chExt cx="812800" cy="812800"/>
          </a:xfrm>
        </p:grpSpPr>
        <p:sp>
          <p:nvSpPr>
            <p:cNvPr name="Freeform 8" id="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5"/>
              <a:stretch>
                <a:fillRect l="-36059" t="-32211" r="-38482" b="-42330"/>
              </a:stretch>
            </a:blipFill>
          </p:spPr>
        </p:sp>
      </p:grpSp>
      <p:grpSp>
        <p:nvGrpSpPr>
          <p:cNvPr name="Group 9" id="9"/>
          <p:cNvGrpSpPr/>
          <p:nvPr/>
        </p:nvGrpSpPr>
        <p:grpSpPr>
          <a:xfrm rot="0">
            <a:off x="17114001" y="9050805"/>
            <a:ext cx="959557" cy="959557"/>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DAG1Qkv9nn4</dc:identifier>
  <dcterms:modified xsi:type="dcterms:W3CDTF">2011-08-01T06:04:30Z</dcterms:modified>
  <cp:revision>1</cp:revision>
  <dc:title>Modelo de Comunicação Oral</dc:title>
</cp:coreProperties>
</file>